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68" r:id="rId5"/>
    <p:sldId id="262" r:id="rId6"/>
    <p:sldId id="261" r:id="rId7"/>
    <p:sldId id="263" r:id="rId8"/>
    <p:sldId id="266" r:id="rId9"/>
    <p:sldId id="264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9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>
        <p:scale>
          <a:sx n="33" d="100"/>
          <a:sy n="33" d="100"/>
        </p:scale>
        <p:origin x="2606" y="1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79DFA-575D-4C33-BF80-9BEC73721E7A}" type="datetimeFigureOut">
              <a:rPr lang="en-AU" smtClean="0"/>
              <a:t>12/11/2023</a:t>
            </a:fld>
            <a:endParaRPr lang="en-AU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U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D79A1-C7B6-45CA-81D3-9FF25E46D95A}" type="slidenum">
              <a:rPr lang="en-AU" smtClean="0"/>
              <a:t>‹Nr.›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9140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≈20s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E4CCB-9EAA-3A97-E4F4-F4531E3883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8AAF1-5D0C-3527-73ED-6D813CF10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E4440-BBBD-552B-10C1-90548632D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24202-C5C7-7ED9-5FCE-FF2AE0324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FC6D3-B898-51F5-7B4D-D7243738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893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08A6F-2750-1C67-867E-C05E6A64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990564-31DB-B291-E33E-2D522916F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34921-2D20-ECB2-690E-D77A1D61E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0DED3-0A34-BDF9-FADA-4557E87A1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517A8-DFED-73AB-D84C-BB579BD46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52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775E12-1FCC-25A1-F965-B41D4A6FA6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A66D8-CE6B-4B0F-3601-00188128A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F61E0-FF7A-F537-E440-3DFFAEA20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BCA4E-0848-D4BA-B6DD-E9B7E6EF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FD5B6-B77C-33B7-D61B-1FECC3C6B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31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3D026-7637-20F9-1304-260D28EB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7C65F-7EE4-E3B0-7467-99DEE2804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DF137-CC6C-C24B-0E37-3667B12D2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7121D-3299-8A1F-8D06-D7A474D1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A670F-78F3-0084-28D8-B4E9AE547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90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F3EB-8F0B-55DA-0AF1-90B45063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61E16-F753-1039-5ACE-8E41615BF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A9C7C-B59D-62E2-C1EB-0B469D134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D17D4-EAAA-33C1-41BC-5B3BAABD0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2F9C0-0A28-68B0-43C4-59F801051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36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6EC8D-A804-D602-C18A-CBCA18FE4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26BC1-70EC-C854-49E5-9D27864F50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D11FB-2F76-9373-4ED3-20CD48103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FE8CD-1D0A-3F1D-85DF-D3C6E5EFD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EFFA22-323F-E66E-13A9-37327E2A2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C57CD-6ABE-9BE4-B36D-358689639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200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2700-6006-4A0A-19BC-2B477447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56148-4508-E3C5-97A7-83F23950D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3A420-4887-A49E-6E73-23534BB9C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61E3BE-55AB-124B-5ED7-707D25D1D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12E315-218F-8F93-20DC-CD4671F47E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BD0DCA-3537-18F7-2964-A9722F4B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68D947-30A8-C85C-1350-EED6A373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B12238-6F21-3095-C3BF-D23BE382B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998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AE013-DBAD-9AB7-8347-A2429A8C3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6432CA-CDA9-D0BA-28EC-D2195A6F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B5414C-0FAA-708F-F04F-0E5FE3B1A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644DB-DAED-78A7-7F93-12E63410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216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C732D-79D7-2C82-50CC-8EB83583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100097-98B9-9CF7-B14F-D6439720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B594F-7A67-C3C7-71CB-AA68104BF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1373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18017-5A41-D8DA-E3DB-389EE9452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82436-EE5C-F333-AC90-6EAD5CCD6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A4934-9D31-1CD8-676F-77F6DA7F0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0384B-85D0-921F-7FA0-1FFC92BE9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7C32C-913D-73C2-83AB-DF80C01F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8ECCC-AAD7-D6EE-585D-05D90155C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07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5933C-D736-8351-4AA2-C3F0FC4B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F624F6-890C-3F38-560E-6847DE0336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D122B-6527-62A4-BD7F-0AEAD2B44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C65F0-8210-4CD7-4E07-8683F1FF9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4D36C-4D41-9831-1B3C-09582F6C7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B3584-C9D3-1D81-4744-3F7E77E1B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572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427D0B-A27F-5A04-CF81-D756DB6D6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8E22B-F3E9-FDD0-6C4E-D36C7A616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93F7B-FD88-B984-123C-BA0F63D85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AF8FE-4C1B-40A7-8BC0-A7431186DE31}" type="datetimeFigureOut">
              <a:rPr lang="en-GB" smtClean="0"/>
              <a:t>12/11/2023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64415-3912-FDCA-717C-0F8DA315D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8553A-3CEC-C427-B0E5-832109211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44ADB-3808-4702-8D37-6E3BE6819C1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4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31A1C-45E4-C2C0-E6B6-96A488C37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62610"/>
            <a:ext cx="9144000" cy="888684"/>
          </a:xfrm>
        </p:spPr>
        <p:txBody>
          <a:bodyPr>
            <a:normAutofit fontScale="90000"/>
          </a:bodyPr>
          <a:lstStyle/>
          <a:p>
            <a:r>
              <a:rPr lang="en-GB" b="1" dirty="0" err="1">
                <a:solidFill>
                  <a:srgbClr val="4D9A8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Green</a:t>
            </a:r>
            <a:r>
              <a:rPr lang="en-GB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Wallet</a:t>
            </a:r>
            <a:endParaRPr lang="en-GB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701FA97-11AD-CA4E-BFE7-7F59E2BB2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837" y="3429000"/>
            <a:ext cx="2384326" cy="17796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602BC0B-4F3E-9D08-91B9-2C82788AC57D}"/>
              </a:ext>
            </a:extLst>
          </p:cNvPr>
          <p:cNvSpPr txBox="1">
            <a:spLocks/>
          </p:cNvSpPr>
          <p:nvPr/>
        </p:nvSpPr>
        <p:spPr>
          <a:xfrm>
            <a:off x="1836420" y="2971800"/>
            <a:ext cx="8519160" cy="5743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green initiative</a:t>
            </a:r>
          </a:p>
        </p:txBody>
      </p:sp>
    </p:spTree>
    <p:extLst>
      <p:ext uri="{BB962C8B-B14F-4D97-AF65-F5344CB8AC3E}">
        <p14:creationId xmlns:p14="http://schemas.microsoft.com/office/powerpoint/2010/main" val="278985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31A1C-45E4-C2C0-E6B6-96A488C37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21279"/>
            <a:ext cx="9144000" cy="888683"/>
          </a:xfrm>
        </p:spPr>
        <p:txBody>
          <a:bodyPr>
            <a:normAutofit fontScale="90000"/>
          </a:bodyPr>
          <a:lstStyle/>
          <a:p>
            <a:br>
              <a:rPr lang="en-GB" b="1" dirty="0">
                <a:solidFill>
                  <a:srgbClr val="4D9A8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GB" b="1" dirty="0" err="1">
                <a:solidFill>
                  <a:srgbClr val="4D9A83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Green</a:t>
            </a:r>
            <a:r>
              <a:rPr lang="en-GB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Wallet</a:t>
            </a:r>
            <a:endParaRPr lang="en-GB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701FA97-11AD-CA4E-BFE7-7F59E2BB2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837" y="3429000"/>
            <a:ext cx="2384326" cy="177960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9B10B2D-BABB-1AC5-8C07-CAF42B122D5B}"/>
              </a:ext>
            </a:extLst>
          </p:cNvPr>
          <p:cNvSpPr txBox="1">
            <a:spLocks/>
          </p:cNvSpPr>
          <p:nvPr/>
        </p:nvSpPr>
        <p:spPr>
          <a:xfrm>
            <a:off x="312420" y="1652868"/>
            <a:ext cx="8519160" cy="88868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Thank you</a:t>
            </a:r>
          </a:p>
        </p:txBody>
      </p:sp>
      <p:pic>
        <p:nvPicPr>
          <p:cNvPr id="4" name="3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159F37B5-2099-07DB-1F14-C60036867C3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39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11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train station with a train">
            <a:extLst>
              <a:ext uri="{FF2B5EF4-FFF2-40B4-BE49-F238E27FC236}">
                <a16:creationId xmlns:a16="http://schemas.microsoft.com/office/drawing/2014/main" id="{86A5704D-02A2-A8CB-E8CA-B6B4B59559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1" b="5857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3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treet with people walking on the side&#10;&#10;Description automatically generated">
            <a:extLst>
              <a:ext uri="{FF2B5EF4-FFF2-40B4-BE49-F238E27FC236}">
                <a16:creationId xmlns:a16="http://schemas.microsoft.com/office/drawing/2014/main" id="{DCB22F7F-BB79-AB44-3970-21247158A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6" b="6076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  <p:pic>
        <p:nvPicPr>
          <p:cNvPr id="4" name="1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610D2D28-030A-07F0-77FA-35ABBD6D1D0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0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89500" y="8300"/>
            <a:ext cx="4602480" cy="690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77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2800" y="2613857"/>
            <a:ext cx="2413000" cy="762308"/>
            <a:chOff x="0" y="0"/>
            <a:chExt cx="953284" cy="301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284" cy="301159"/>
            </a:xfrm>
            <a:custGeom>
              <a:avLst/>
              <a:gdLst/>
              <a:ahLst/>
              <a:cxnLst/>
              <a:rect l="l" t="t" r="r" b="b"/>
              <a:pathLst>
                <a:path w="953284" h="301159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192072"/>
                  </a:lnTo>
                  <a:cubicBezTo>
                    <a:pt x="953284" y="221004"/>
                    <a:pt x="941791" y="248750"/>
                    <a:pt x="921333" y="269208"/>
                  </a:cubicBezTo>
                  <a:cubicBezTo>
                    <a:pt x="900876" y="289666"/>
                    <a:pt x="873129" y="301159"/>
                    <a:pt x="844198" y="301159"/>
                  </a:cubicBezTo>
                  <a:lnTo>
                    <a:pt x="109086" y="301159"/>
                  </a:lnTo>
                  <a:cubicBezTo>
                    <a:pt x="80155" y="301159"/>
                    <a:pt x="52408" y="289666"/>
                    <a:pt x="31951" y="269208"/>
                  </a:cubicBezTo>
                  <a:cubicBezTo>
                    <a:pt x="11493" y="248750"/>
                    <a:pt x="0" y="221004"/>
                    <a:pt x="0" y="192072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457466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953284" cy="35830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987"/>
                </a:lnSpc>
              </a:pPr>
              <a:r>
                <a:rPr lang="en-US" sz="2133" dirty="0">
                  <a:solidFill>
                    <a:srgbClr val="FFFFFF"/>
                  </a:solidFill>
                  <a:latin typeface="Source Sans Pro"/>
                </a:rPr>
                <a:t>Mastercard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530600" y="2613857"/>
            <a:ext cx="2413000" cy="762308"/>
            <a:chOff x="0" y="0"/>
            <a:chExt cx="953284" cy="3011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3284" cy="301159"/>
            </a:xfrm>
            <a:custGeom>
              <a:avLst/>
              <a:gdLst/>
              <a:ahLst/>
              <a:cxnLst/>
              <a:rect l="l" t="t" r="r" b="b"/>
              <a:pathLst>
                <a:path w="953284" h="301159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192072"/>
                  </a:lnTo>
                  <a:cubicBezTo>
                    <a:pt x="953284" y="221004"/>
                    <a:pt x="941791" y="248750"/>
                    <a:pt x="921333" y="269208"/>
                  </a:cubicBezTo>
                  <a:cubicBezTo>
                    <a:pt x="900876" y="289666"/>
                    <a:pt x="873129" y="301159"/>
                    <a:pt x="844198" y="301159"/>
                  </a:cubicBezTo>
                  <a:lnTo>
                    <a:pt x="109086" y="301159"/>
                  </a:lnTo>
                  <a:cubicBezTo>
                    <a:pt x="80155" y="301159"/>
                    <a:pt x="52408" y="289666"/>
                    <a:pt x="31951" y="269208"/>
                  </a:cubicBezTo>
                  <a:cubicBezTo>
                    <a:pt x="11493" y="248750"/>
                    <a:pt x="0" y="221004"/>
                    <a:pt x="0" y="192072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457466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53284" cy="35830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987"/>
                </a:lnSpc>
              </a:pPr>
              <a:r>
                <a:rPr lang="en-US" sz="2133">
                  <a:solidFill>
                    <a:srgbClr val="FFFFFF"/>
                  </a:solidFill>
                  <a:latin typeface="Source Sans Pro"/>
                </a:rPr>
                <a:t>Users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248400" y="2613857"/>
            <a:ext cx="2413000" cy="762308"/>
            <a:chOff x="0" y="0"/>
            <a:chExt cx="953284" cy="30115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53284" cy="301159"/>
            </a:xfrm>
            <a:custGeom>
              <a:avLst/>
              <a:gdLst/>
              <a:ahLst/>
              <a:cxnLst/>
              <a:rect l="l" t="t" r="r" b="b"/>
              <a:pathLst>
                <a:path w="953284" h="301159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192072"/>
                  </a:lnTo>
                  <a:cubicBezTo>
                    <a:pt x="953284" y="221004"/>
                    <a:pt x="941791" y="248750"/>
                    <a:pt x="921333" y="269208"/>
                  </a:cubicBezTo>
                  <a:cubicBezTo>
                    <a:pt x="900876" y="289666"/>
                    <a:pt x="873129" y="301159"/>
                    <a:pt x="844198" y="301159"/>
                  </a:cubicBezTo>
                  <a:lnTo>
                    <a:pt x="109086" y="301159"/>
                  </a:lnTo>
                  <a:cubicBezTo>
                    <a:pt x="80155" y="301159"/>
                    <a:pt x="52408" y="289666"/>
                    <a:pt x="31951" y="269208"/>
                  </a:cubicBezTo>
                  <a:cubicBezTo>
                    <a:pt x="11493" y="248750"/>
                    <a:pt x="0" y="221004"/>
                    <a:pt x="0" y="192072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457466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953284" cy="35830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987"/>
                </a:lnSpc>
              </a:pPr>
              <a:r>
                <a:rPr lang="en-US" sz="2133">
                  <a:solidFill>
                    <a:srgbClr val="FFFFFF"/>
                  </a:solidFill>
                  <a:latin typeface="Source Sans Pro"/>
                </a:rPr>
                <a:t>Owners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66200" y="2613857"/>
            <a:ext cx="2413000" cy="762308"/>
            <a:chOff x="0" y="0"/>
            <a:chExt cx="953284" cy="3011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53284" cy="301159"/>
            </a:xfrm>
            <a:custGeom>
              <a:avLst/>
              <a:gdLst/>
              <a:ahLst/>
              <a:cxnLst/>
              <a:rect l="l" t="t" r="r" b="b"/>
              <a:pathLst>
                <a:path w="953284" h="301159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192072"/>
                  </a:lnTo>
                  <a:cubicBezTo>
                    <a:pt x="953284" y="221004"/>
                    <a:pt x="941791" y="248750"/>
                    <a:pt x="921333" y="269208"/>
                  </a:cubicBezTo>
                  <a:cubicBezTo>
                    <a:pt x="900876" y="289666"/>
                    <a:pt x="873129" y="301159"/>
                    <a:pt x="844198" y="301159"/>
                  </a:cubicBezTo>
                  <a:lnTo>
                    <a:pt x="109086" y="301159"/>
                  </a:lnTo>
                  <a:cubicBezTo>
                    <a:pt x="80155" y="301159"/>
                    <a:pt x="52408" y="289666"/>
                    <a:pt x="31951" y="269208"/>
                  </a:cubicBezTo>
                  <a:cubicBezTo>
                    <a:pt x="11493" y="248750"/>
                    <a:pt x="0" y="221004"/>
                    <a:pt x="0" y="192072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457466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953284" cy="358309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Source Sans Pro"/>
                </a:rPr>
                <a:t>Tourism regions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12800" y="3470104"/>
            <a:ext cx="2413000" cy="2130596"/>
            <a:chOff x="0" y="0"/>
            <a:chExt cx="953284" cy="8417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53284" cy="841717"/>
            </a:xfrm>
            <a:custGeom>
              <a:avLst/>
              <a:gdLst/>
              <a:ahLst/>
              <a:cxnLst/>
              <a:rect l="l" t="t" r="r" b="b"/>
              <a:pathLst>
                <a:path w="953284" h="841717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732631"/>
                  </a:lnTo>
                  <a:cubicBezTo>
                    <a:pt x="953284" y="761562"/>
                    <a:pt x="941791" y="789309"/>
                    <a:pt x="921333" y="809766"/>
                  </a:cubicBezTo>
                  <a:cubicBezTo>
                    <a:pt x="900876" y="830224"/>
                    <a:pt x="873129" y="841717"/>
                    <a:pt x="844198" y="841717"/>
                  </a:cubicBezTo>
                  <a:lnTo>
                    <a:pt x="109086" y="841717"/>
                  </a:lnTo>
                  <a:cubicBezTo>
                    <a:pt x="80155" y="841717"/>
                    <a:pt x="52408" y="830224"/>
                    <a:pt x="31951" y="809766"/>
                  </a:cubicBezTo>
                  <a:cubicBezTo>
                    <a:pt x="11493" y="789309"/>
                    <a:pt x="0" y="761562"/>
                    <a:pt x="0" y="732631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D0DFDC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53284" cy="87981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530600" y="3470104"/>
            <a:ext cx="2413000" cy="2130596"/>
            <a:chOff x="0" y="0"/>
            <a:chExt cx="953284" cy="84171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53284" cy="841717"/>
            </a:xfrm>
            <a:custGeom>
              <a:avLst/>
              <a:gdLst/>
              <a:ahLst/>
              <a:cxnLst/>
              <a:rect l="l" t="t" r="r" b="b"/>
              <a:pathLst>
                <a:path w="953284" h="841717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732631"/>
                  </a:lnTo>
                  <a:cubicBezTo>
                    <a:pt x="953284" y="761562"/>
                    <a:pt x="941791" y="789309"/>
                    <a:pt x="921333" y="809766"/>
                  </a:cubicBezTo>
                  <a:cubicBezTo>
                    <a:pt x="900876" y="830224"/>
                    <a:pt x="873129" y="841717"/>
                    <a:pt x="844198" y="841717"/>
                  </a:cubicBezTo>
                  <a:lnTo>
                    <a:pt x="109086" y="841717"/>
                  </a:lnTo>
                  <a:cubicBezTo>
                    <a:pt x="80155" y="841717"/>
                    <a:pt x="52408" y="830224"/>
                    <a:pt x="31951" y="809766"/>
                  </a:cubicBezTo>
                  <a:cubicBezTo>
                    <a:pt x="11493" y="789309"/>
                    <a:pt x="0" y="761562"/>
                    <a:pt x="0" y="732631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D0DFDC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953284" cy="87981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248400" y="3470104"/>
            <a:ext cx="2413000" cy="2130596"/>
            <a:chOff x="0" y="0"/>
            <a:chExt cx="953284" cy="84171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53284" cy="841717"/>
            </a:xfrm>
            <a:custGeom>
              <a:avLst/>
              <a:gdLst/>
              <a:ahLst/>
              <a:cxnLst/>
              <a:rect l="l" t="t" r="r" b="b"/>
              <a:pathLst>
                <a:path w="953284" h="841717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732631"/>
                  </a:lnTo>
                  <a:cubicBezTo>
                    <a:pt x="953284" y="761562"/>
                    <a:pt x="941791" y="789309"/>
                    <a:pt x="921333" y="809766"/>
                  </a:cubicBezTo>
                  <a:cubicBezTo>
                    <a:pt x="900876" y="830224"/>
                    <a:pt x="873129" y="841717"/>
                    <a:pt x="844198" y="841717"/>
                  </a:cubicBezTo>
                  <a:lnTo>
                    <a:pt x="109086" y="841717"/>
                  </a:lnTo>
                  <a:cubicBezTo>
                    <a:pt x="80155" y="841717"/>
                    <a:pt x="52408" y="830224"/>
                    <a:pt x="31951" y="809766"/>
                  </a:cubicBezTo>
                  <a:cubicBezTo>
                    <a:pt x="11493" y="789309"/>
                    <a:pt x="0" y="761562"/>
                    <a:pt x="0" y="732631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D0DFDC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953284" cy="87981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966200" y="3470104"/>
            <a:ext cx="2413000" cy="2130596"/>
            <a:chOff x="0" y="0"/>
            <a:chExt cx="953284" cy="8417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53284" cy="841717"/>
            </a:xfrm>
            <a:custGeom>
              <a:avLst/>
              <a:gdLst/>
              <a:ahLst/>
              <a:cxnLst/>
              <a:rect l="l" t="t" r="r" b="b"/>
              <a:pathLst>
                <a:path w="953284" h="841717">
                  <a:moveTo>
                    <a:pt x="109086" y="0"/>
                  </a:moveTo>
                  <a:lnTo>
                    <a:pt x="844198" y="0"/>
                  </a:lnTo>
                  <a:cubicBezTo>
                    <a:pt x="873129" y="0"/>
                    <a:pt x="900876" y="11493"/>
                    <a:pt x="921333" y="31951"/>
                  </a:cubicBezTo>
                  <a:cubicBezTo>
                    <a:pt x="941791" y="52408"/>
                    <a:pt x="953284" y="80155"/>
                    <a:pt x="953284" y="109086"/>
                  </a:cubicBezTo>
                  <a:lnTo>
                    <a:pt x="953284" y="732631"/>
                  </a:lnTo>
                  <a:cubicBezTo>
                    <a:pt x="953284" y="761562"/>
                    <a:pt x="941791" y="789309"/>
                    <a:pt x="921333" y="809766"/>
                  </a:cubicBezTo>
                  <a:cubicBezTo>
                    <a:pt x="900876" y="830224"/>
                    <a:pt x="873129" y="841717"/>
                    <a:pt x="844198" y="841717"/>
                  </a:cubicBezTo>
                  <a:lnTo>
                    <a:pt x="109086" y="841717"/>
                  </a:lnTo>
                  <a:cubicBezTo>
                    <a:pt x="80155" y="841717"/>
                    <a:pt x="52408" y="830224"/>
                    <a:pt x="31951" y="809766"/>
                  </a:cubicBezTo>
                  <a:cubicBezTo>
                    <a:pt x="11493" y="789309"/>
                    <a:pt x="0" y="761562"/>
                    <a:pt x="0" y="732631"/>
                  </a:cubicBezTo>
                  <a:lnTo>
                    <a:pt x="0" y="109086"/>
                  </a:lnTo>
                  <a:cubicBezTo>
                    <a:pt x="0" y="80155"/>
                    <a:pt x="11493" y="52408"/>
                    <a:pt x="31951" y="31951"/>
                  </a:cubicBezTo>
                  <a:cubicBezTo>
                    <a:pt x="52408" y="11493"/>
                    <a:pt x="80155" y="0"/>
                    <a:pt x="109086" y="0"/>
                  </a:cubicBezTo>
                  <a:close/>
                </a:path>
              </a:pathLst>
            </a:custGeom>
            <a:solidFill>
              <a:srgbClr val="D0DFDC"/>
            </a:solidFill>
          </p:spPr>
          <p:txBody>
            <a:bodyPr/>
            <a:lstStyle/>
            <a:p>
              <a:endParaRPr lang="en-AU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953284" cy="87981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053"/>
                </a:lnSpc>
              </a:pPr>
              <a:endParaRPr sz="1200"/>
            </a:p>
          </p:txBody>
        </p:sp>
      </p:grpSp>
      <p:sp>
        <p:nvSpPr>
          <p:cNvPr id="26" name="Freeform 26"/>
          <p:cNvSpPr/>
          <p:nvPr/>
        </p:nvSpPr>
        <p:spPr>
          <a:xfrm>
            <a:off x="1574772" y="1918104"/>
            <a:ext cx="889057" cy="600503"/>
          </a:xfrm>
          <a:custGeom>
            <a:avLst/>
            <a:gdLst/>
            <a:ahLst/>
            <a:cxnLst/>
            <a:rect l="l" t="t" r="r" b="b"/>
            <a:pathLst>
              <a:path w="1333585" h="900754">
                <a:moveTo>
                  <a:pt x="0" y="0"/>
                </a:moveTo>
                <a:lnTo>
                  <a:pt x="1333584" y="0"/>
                </a:lnTo>
                <a:lnTo>
                  <a:pt x="1333584" y="900754"/>
                </a:lnTo>
                <a:lnTo>
                  <a:pt x="0" y="9007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AU"/>
          </a:p>
        </p:txBody>
      </p:sp>
      <p:sp>
        <p:nvSpPr>
          <p:cNvPr id="27" name="Freeform 27"/>
          <p:cNvSpPr/>
          <p:nvPr/>
        </p:nvSpPr>
        <p:spPr>
          <a:xfrm>
            <a:off x="4400064" y="1845404"/>
            <a:ext cx="673203" cy="673203"/>
          </a:xfrm>
          <a:custGeom>
            <a:avLst/>
            <a:gdLst/>
            <a:ahLst/>
            <a:cxnLst/>
            <a:rect l="l" t="t" r="r" b="b"/>
            <a:pathLst>
              <a:path w="1009805" h="1009805">
                <a:moveTo>
                  <a:pt x="0" y="0"/>
                </a:moveTo>
                <a:lnTo>
                  <a:pt x="1009805" y="0"/>
                </a:lnTo>
                <a:lnTo>
                  <a:pt x="1009805" y="1009805"/>
                </a:lnTo>
                <a:lnTo>
                  <a:pt x="0" y="1009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U"/>
          </a:p>
        </p:txBody>
      </p:sp>
      <p:sp>
        <p:nvSpPr>
          <p:cNvPr id="28" name="Freeform 28"/>
          <p:cNvSpPr/>
          <p:nvPr/>
        </p:nvSpPr>
        <p:spPr>
          <a:xfrm>
            <a:off x="7138098" y="1794110"/>
            <a:ext cx="633606" cy="724497"/>
          </a:xfrm>
          <a:custGeom>
            <a:avLst/>
            <a:gdLst/>
            <a:ahLst/>
            <a:cxnLst/>
            <a:rect l="l" t="t" r="r" b="b"/>
            <a:pathLst>
              <a:path w="950409" h="1086746">
                <a:moveTo>
                  <a:pt x="0" y="0"/>
                </a:moveTo>
                <a:lnTo>
                  <a:pt x="950408" y="0"/>
                </a:lnTo>
                <a:lnTo>
                  <a:pt x="950408" y="1086746"/>
                </a:lnTo>
                <a:lnTo>
                  <a:pt x="0" y="10867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U"/>
          </a:p>
        </p:txBody>
      </p:sp>
      <p:sp>
        <p:nvSpPr>
          <p:cNvPr id="29" name="Freeform 29"/>
          <p:cNvSpPr/>
          <p:nvPr/>
        </p:nvSpPr>
        <p:spPr>
          <a:xfrm>
            <a:off x="9799598" y="1794110"/>
            <a:ext cx="746205" cy="724497"/>
          </a:xfrm>
          <a:custGeom>
            <a:avLst/>
            <a:gdLst/>
            <a:ahLst/>
            <a:cxnLst/>
            <a:rect l="l" t="t" r="r" b="b"/>
            <a:pathLst>
              <a:path w="1119308" h="1086746">
                <a:moveTo>
                  <a:pt x="0" y="0"/>
                </a:moveTo>
                <a:lnTo>
                  <a:pt x="1119308" y="0"/>
                </a:lnTo>
                <a:lnTo>
                  <a:pt x="1119308" y="1086746"/>
                </a:lnTo>
                <a:lnTo>
                  <a:pt x="0" y="10867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AU"/>
          </a:p>
        </p:txBody>
      </p:sp>
      <p:sp>
        <p:nvSpPr>
          <p:cNvPr id="30" name="TextBox 30"/>
          <p:cNvSpPr txBox="1"/>
          <p:nvPr/>
        </p:nvSpPr>
        <p:spPr>
          <a:xfrm>
            <a:off x="1072816" y="609374"/>
            <a:ext cx="10046368" cy="756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7"/>
              </a:lnSpc>
            </a:pPr>
            <a:r>
              <a:rPr lang="en-US" sz="5334">
                <a:solidFill>
                  <a:srgbClr val="457466"/>
                </a:solidFill>
                <a:latin typeface="Roboto Bold"/>
              </a:rPr>
              <a:t>Benefits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622012" y="4141511"/>
            <a:ext cx="2230178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00"/>
              </a:lnSpc>
            </a:pPr>
            <a:r>
              <a:rPr lang="en-US" sz="2000">
                <a:solidFill>
                  <a:srgbClr val="272727"/>
                </a:solidFill>
                <a:latin typeface="Source Sans Pro"/>
              </a:rPr>
              <a:t>Plant trees</a:t>
            </a:r>
          </a:p>
          <a:p>
            <a:pPr>
              <a:lnSpc>
                <a:spcPts val="2200"/>
              </a:lnSpc>
            </a:pPr>
            <a:endParaRPr lang="en-US" sz="2000">
              <a:solidFill>
                <a:srgbClr val="272727"/>
              </a:solidFill>
              <a:latin typeface="Source Sans Pro"/>
            </a:endParaRPr>
          </a:p>
          <a:p>
            <a:pPr>
              <a:lnSpc>
                <a:spcPts val="2200"/>
              </a:lnSpc>
            </a:pPr>
            <a:r>
              <a:rPr lang="en-US" sz="2000">
                <a:solidFill>
                  <a:srgbClr val="272727"/>
                </a:solidFill>
                <a:latin typeface="Source Sans Pro"/>
              </a:rPr>
              <a:t>Discover new places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9298" y="4402052"/>
            <a:ext cx="1740006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00"/>
              </a:lnSpc>
            </a:pPr>
            <a:r>
              <a:rPr lang="en-US" sz="2000">
                <a:solidFill>
                  <a:srgbClr val="272727"/>
                </a:solidFill>
                <a:latin typeface="Source Sans Pro"/>
              </a:rPr>
              <a:t>Improved Image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737590" y="4281211"/>
            <a:ext cx="1434621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00"/>
              </a:lnSpc>
            </a:pPr>
            <a:r>
              <a:rPr lang="en-US" sz="2000">
                <a:solidFill>
                  <a:srgbClr val="272727"/>
                </a:solidFill>
                <a:latin typeface="Source Sans Pro"/>
              </a:rPr>
              <a:t>Attract more customers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339982" y="4122653"/>
            <a:ext cx="1665437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00"/>
              </a:lnSpc>
            </a:pPr>
            <a:r>
              <a:rPr lang="en-US" sz="2000">
                <a:solidFill>
                  <a:srgbClr val="272727"/>
                </a:solidFill>
                <a:latin typeface="Source Sans Pro"/>
              </a:rPr>
              <a:t>More equal distribution of people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reet with people walking on the side&#10;&#10;Description automatically generated">
            <a:extLst>
              <a:ext uri="{FF2B5EF4-FFF2-40B4-BE49-F238E27FC236}">
                <a16:creationId xmlns:a16="http://schemas.microsoft.com/office/drawing/2014/main" id="{DCB22F7F-BB79-AB44-3970-21247158A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6" b="6076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  <p:pic>
        <p:nvPicPr>
          <p:cNvPr id="2" name="1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2E13EB29-C11F-469D-16AC-A4D679513C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4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89500" y="8300"/>
            <a:ext cx="4602480" cy="690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06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6" descr="A small cafe with a glass display case">
            <a:extLst>
              <a:ext uri="{FF2B5EF4-FFF2-40B4-BE49-F238E27FC236}">
                <a16:creationId xmlns:a16="http://schemas.microsoft.com/office/drawing/2014/main" id="{A7BFB543-D7BE-F1B9-8330-4758891A10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37" b="4763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02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mall cafe with a glass display case">
            <a:extLst>
              <a:ext uri="{FF2B5EF4-FFF2-40B4-BE49-F238E27FC236}">
                <a16:creationId xmlns:a16="http://schemas.microsoft.com/office/drawing/2014/main" id="{33A295CA-43FB-3BDD-8B04-BC3E976AC7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37" b="4763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pic>
        <p:nvPicPr>
          <p:cNvPr id="3" name="2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FCC13F5E-6329-EF9D-726A-26712D62CB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28560" y="-115193"/>
            <a:ext cx="4663440" cy="699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17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mall cafe with a glass display case">
            <a:extLst>
              <a:ext uri="{FF2B5EF4-FFF2-40B4-BE49-F238E27FC236}">
                <a16:creationId xmlns:a16="http://schemas.microsoft.com/office/drawing/2014/main" id="{33A295CA-43FB-3BDD-8B04-BC3E976AC7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37" b="47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owner – Mit Clipchamp erstellt">
            <a:hlinkClick r:id="" action="ppaction://media"/>
            <a:extLst>
              <a:ext uri="{FF2B5EF4-FFF2-40B4-BE49-F238E27FC236}">
                <a16:creationId xmlns:a16="http://schemas.microsoft.com/office/drawing/2014/main" id="{3270FC24-A116-7918-C312-88F1B4D0EE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79307" y="-213360"/>
            <a:ext cx="12950613" cy="728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3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reet with people walking on the side&#10;&#10;Description automatically generated">
            <a:extLst>
              <a:ext uri="{FF2B5EF4-FFF2-40B4-BE49-F238E27FC236}">
                <a16:creationId xmlns:a16="http://schemas.microsoft.com/office/drawing/2014/main" id="{DCB22F7F-BB79-AB44-3970-21247158A3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6" b="6076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  <p:pic>
        <p:nvPicPr>
          <p:cNvPr id="2" name="3 – Mit Clipchamp erstellt (1)">
            <a:hlinkClick r:id="" action="ppaction://media"/>
            <a:extLst>
              <a:ext uri="{FF2B5EF4-FFF2-40B4-BE49-F238E27FC236}">
                <a16:creationId xmlns:a16="http://schemas.microsoft.com/office/drawing/2014/main" id="{5B65E272-B8AE-F19B-3D6F-1902FAC34D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74280" y="-10"/>
            <a:ext cx="4617720" cy="692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5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</Words>
  <Application>Microsoft Office PowerPoint</Application>
  <PresentationFormat>Breitbild</PresentationFormat>
  <Paragraphs>18</Paragraphs>
  <Slides>10</Slides>
  <Notes>1</Notes>
  <HiddenSlides>0</HiddenSlides>
  <MMClips>6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Roboto Bold</vt:lpstr>
      <vt:lpstr>Source Sans Pro</vt:lpstr>
      <vt:lpstr>Office Theme</vt:lpstr>
      <vt:lpstr>GreenWallet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 GreenWallet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GreenWallet</dc:title>
  <dc:creator>Elisabeth Hendsel</dc:creator>
  <cp:lastModifiedBy>Tobias Mocka</cp:lastModifiedBy>
  <cp:revision>3</cp:revision>
  <dcterms:created xsi:type="dcterms:W3CDTF">2023-11-12T08:32:12Z</dcterms:created>
  <dcterms:modified xsi:type="dcterms:W3CDTF">2023-11-12T11:56:50Z</dcterms:modified>
</cp:coreProperties>
</file>

<file path=docProps/thumbnail.jpeg>
</file>